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9" r:id="rId5"/>
    <p:sldId id="270" r:id="rId6"/>
    <p:sldId id="266" r:id="rId7"/>
    <p:sldId id="267" r:id="rId8"/>
    <p:sldId id="265" r:id="rId9"/>
    <p:sldId id="262" r:id="rId10"/>
    <p:sldId id="263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5DC2-BCC7-45D3-870E-788CEAE9E812}" type="datetimeFigureOut">
              <a:rPr lang="en-CA" smtClean="0"/>
              <a:t>2017-04-03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4E3E-C416-4499-BF17-B61D2AD2E9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385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5DC2-BCC7-45D3-870E-788CEAE9E812}" type="datetimeFigureOut">
              <a:rPr lang="en-CA" smtClean="0"/>
              <a:t>2017-04-03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4E3E-C416-4499-BF17-B61D2AD2E9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33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5DC2-BCC7-45D3-870E-788CEAE9E812}" type="datetimeFigureOut">
              <a:rPr lang="en-CA" smtClean="0"/>
              <a:t>2017-04-03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4E3E-C416-4499-BF17-B61D2AD2E9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1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5DC2-BCC7-45D3-870E-788CEAE9E812}" type="datetimeFigureOut">
              <a:rPr lang="en-CA" smtClean="0"/>
              <a:t>2017-04-03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4E3E-C416-4499-BF17-B61D2AD2E9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213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5DC2-BCC7-45D3-870E-788CEAE9E812}" type="datetimeFigureOut">
              <a:rPr lang="en-CA" smtClean="0"/>
              <a:t>2017-04-03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4E3E-C416-4499-BF17-B61D2AD2E9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86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5DC2-BCC7-45D3-870E-788CEAE9E812}" type="datetimeFigureOut">
              <a:rPr lang="en-CA" smtClean="0"/>
              <a:t>2017-04-03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4E3E-C416-4499-BF17-B61D2AD2E9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960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5DC2-BCC7-45D3-870E-788CEAE9E812}" type="datetimeFigureOut">
              <a:rPr lang="en-CA" smtClean="0"/>
              <a:t>2017-04-03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4E3E-C416-4499-BF17-B61D2AD2E9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90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5DC2-BCC7-45D3-870E-788CEAE9E812}" type="datetimeFigureOut">
              <a:rPr lang="en-CA" smtClean="0"/>
              <a:t>2017-04-03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4E3E-C416-4499-BF17-B61D2AD2E9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743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5DC2-BCC7-45D3-870E-788CEAE9E812}" type="datetimeFigureOut">
              <a:rPr lang="en-CA" smtClean="0"/>
              <a:t>2017-04-03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4E3E-C416-4499-BF17-B61D2AD2E9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05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5DC2-BCC7-45D3-870E-788CEAE9E812}" type="datetimeFigureOut">
              <a:rPr lang="en-CA" smtClean="0"/>
              <a:t>2017-04-03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4E3E-C416-4499-BF17-B61D2AD2E9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111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5DC2-BCC7-45D3-870E-788CEAE9E812}" type="datetimeFigureOut">
              <a:rPr lang="en-CA" smtClean="0"/>
              <a:t>2017-04-03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4E3E-C416-4499-BF17-B61D2AD2E9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10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15DC2-BCC7-45D3-870E-788CEAE9E812}" type="datetimeFigureOut">
              <a:rPr lang="en-CA" smtClean="0"/>
              <a:t>2017-04-03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34E3E-C416-4499-BF17-B61D2AD2E9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91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9155" y="17585"/>
            <a:ext cx="954024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Hydrogen atom – Angular part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08525" y="887216"/>
            <a:ext cx="334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Spherical harmonics: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873" y="1523187"/>
            <a:ext cx="5358804" cy="860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5618" y="2961740"/>
            <a:ext cx="909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quantum numbers n, l, m determine the complete 3D behaviour of the wavefunction.  The quantum numbers are the principle (n), orbital (l) and magnetic (m) numbers that are known from Chemistry. The l and m quantum numbers are related to angular momentum.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243" y="4229615"/>
            <a:ext cx="9471949" cy="191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7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1" y="18288"/>
            <a:ext cx="10058400" cy="68397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10425" y="2676525"/>
            <a:ext cx="1704975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8553450" y="2524125"/>
            <a:ext cx="36195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9105900" y="304800"/>
            <a:ext cx="180975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4" y="304800"/>
            <a:ext cx="5362575" cy="7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5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64" y="0"/>
            <a:ext cx="1011007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05925" y="276225"/>
            <a:ext cx="1628775" cy="3590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7315200" y="2552700"/>
            <a:ext cx="1647825" cy="61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354742"/>
            <a:ext cx="4267200" cy="82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5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92" y="1420177"/>
            <a:ext cx="4524375" cy="542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843280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Hydrogen atom wavefunction: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0936" y="2824480"/>
            <a:ext cx="663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/>
              <a:t>Born’s</a:t>
            </a:r>
            <a:r>
              <a:rPr lang="en-CA" dirty="0"/>
              <a:t> rule: Probability of finding the particle within some volume: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16" y="3318192"/>
            <a:ext cx="98393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0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0560" y="71120"/>
            <a:ext cx="10894457" cy="6380480"/>
            <a:chOff x="678840" y="247650"/>
            <a:chExt cx="10739474" cy="59802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550" y="247650"/>
              <a:ext cx="5481636" cy="548163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98177" y="597877"/>
              <a:ext cx="518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l=0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98177" y="1664677"/>
              <a:ext cx="518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l=1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98177" y="2803802"/>
              <a:ext cx="518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l=2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98177" y="3942927"/>
              <a:ext cx="518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l=3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98177" y="5014546"/>
              <a:ext cx="518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l=4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53962" y="5858608"/>
              <a:ext cx="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m=0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29554" y="5858608"/>
              <a:ext cx="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m=1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41871" y="5858608"/>
              <a:ext cx="674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m=2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70217" y="5858608"/>
              <a:ext cx="674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m=3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18161" y="5858608"/>
              <a:ext cx="674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m=4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07713" y="527539"/>
              <a:ext cx="3910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Spherical harmonics – normal plots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5840" y="527539"/>
              <a:ext cx="14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s-type orbital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5840" y="1664677"/>
              <a:ext cx="14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p-type orbital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3276" y="2801815"/>
              <a:ext cx="14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d-type orbital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8840" y="3938953"/>
              <a:ext cx="14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f-type orbital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978" y="808912"/>
            <a:ext cx="5358804" cy="86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3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54034" cy="5492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0297" y="5935053"/>
                <a:ext cx="10017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Now let’s investigate the spherical harmonics using polar plots. In these plots, the distance from origin to curve in direction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CA" dirty="0"/>
                  <a:t> is given by </a:t>
                </a:r>
                <a:r>
                  <a:rPr lang="en-CA" dirty="0" err="1"/>
                  <a:t>Y</a:t>
                </a:r>
                <a:r>
                  <a:rPr lang="en-CA" baseline="-25000" dirty="0" err="1"/>
                  <a:t>l,m</a:t>
                </a:r>
                <a:r>
                  <a:rPr lang="en-CA" dirty="0"/>
                  <a:t>(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CA" dirty="0"/>
                  <a:t>,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CA" dirty="0"/>
                  <a:t>). 3D dependence from rotating around z-axis (</a:t>
                </a:r>
                <a:r>
                  <a:rPr lang="en-CA" dirty="0" err="1"/>
                  <a:t>ie</a:t>
                </a:r>
                <a:r>
                  <a:rPr lang="en-CA" dirty="0"/>
                  <a:t>, through all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CA" dirty="0"/>
                  <a:t>).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97" y="5935053"/>
                <a:ext cx="10017760" cy="646331"/>
              </a:xfrm>
              <a:prstGeom prst="rect">
                <a:avLst/>
              </a:prstGeom>
              <a:blipFill>
                <a:blip r:embed="rId3"/>
                <a:stretch>
                  <a:fillRect l="-487" t="-5660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154034" y="899664"/>
                <a:ext cx="4109013" cy="3693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CA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/>
                  <a:t>The probability densities in r 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CA" dirty="0"/>
                  <a:t> have zeros for several values. These result in nodal surfaces where the probability of finding the electron vanishes. This is because bound particles are standing waves!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/>
                  <a:t> All eigenstates (except for the ground state) are degenerate in energy since the energy only depends on n.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034" y="899664"/>
                <a:ext cx="4109013" cy="3693319"/>
              </a:xfrm>
              <a:prstGeom prst="rect">
                <a:avLst/>
              </a:prstGeom>
              <a:blipFill>
                <a:blip r:embed="rId4"/>
                <a:stretch>
                  <a:fillRect l="-1039" b="-18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19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85788" y="331393"/>
            <a:ext cx="10451417" cy="6153378"/>
            <a:chOff x="1203372" y="81691"/>
            <a:chExt cx="10451417" cy="6153378"/>
          </a:xfrm>
        </p:grpSpPr>
        <p:sp>
          <p:nvSpPr>
            <p:cNvPr id="2" name="TextBox 1"/>
            <p:cNvSpPr txBox="1"/>
            <p:nvPr/>
          </p:nvSpPr>
          <p:spPr>
            <a:xfrm>
              <a:off x="4132141" y="81691"/>
              <a:ext cx="3345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Spherical harmonics – polar plots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372" y="806787"/>
              <a:ext cx="8032929" cy="45247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27420" y="1101702"/>
              <a:ext cx="1504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l=0, m=0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98995" y="2101443"/>
              <a:ext cx="1903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l=1, m=-1,0,1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50998" y="3195871"/>
              <a:ext cx="1903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l=2, m=-2,-1,0,1,2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368789" y="4388204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l=3, m=-3,-2,-1,0,1,2,3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1738" y="5374433"/>
              <a:ext cx="5358804" cy="860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6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76" y="1046286"/>
            <a:ext cx="7430240" cy="10235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3572" y="167054"/>
            <a:ext cx="954024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Hydrogen atom – Radial part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339" y="2237428"/>
            <a:ext cx="7341577" cy="7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5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18" y="778216"/>
            <a:ext cx="8443912" cy="5714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24950" y="1295400"/>
            <a:ext cx="638175" cy="676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6943725" y="2952750"/>
            <a:ext cx="1857375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8181975" y="2809875"/>
            <a:ext cx="1495425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550" y="1096792"/>
            <a:ext cx="2642350" cy="3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26" y="0"/>
            <a:ext cx="100843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53550" y="571500"/>
            <a:ext cx="1552575" cy="1514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7477125" y="2514600"/>
            <a:ext cx="1857375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8715375" y="2371724"/>
            <a:ext cx="1495425" cy="409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041" y="323851"/>
            <a:ext cx="4596246" cy="75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0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88" y="0"/>
            <a:ext cx="100932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48825" y="552450"/>
            <a:ext cx="1619250" cy="2857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7610475" y="2533650"/>
            <a:ext cx="1866900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737" y="371475"/>
            <a:ext cx="40663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2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52283"/>
            <a:ext cx="9991723" cy="68057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58275" y="457200"/>
            <a:ext cx="17907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315200" y="2638425"/>
            <a:ext cx="2095500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8582025" y="2466975"/>
            <a:ext cx="2095500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813" y="371475"/>
            <a:ext cx="5719449" cy="7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5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271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Rogers</dc:creator>
  <cp:lastModifiedBy>Adam Rogers</cp:lastModifiedBy>
  <cp:revision>31</cp:revision>
  <dcterms:created xsi:type="dcterms:W3CDTF">2017-03-20T16:23:46Z</dcterms:created>
  <dcterms:modified xsi:type="dcterms:W3CDTF">2017-04-03T20:14:52Z</dcterms:modified>
</cp:coreProperties>
</file>